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sldIdLst>
    <p:sldId id="257" r:id="rId2"/>
    <p:sldId id="259" r:id="rId3"/>
    <p:sldId id="263" r:id="rId4"/>
    <p:sldId id="264" r:id="rId5"/>
    <p:sldId id="261" r:id="rId6"/>
    <p:sldId id="262" r:id="rId7"/>
    <p:sldId id="258" r:id="rId8"/>
  </p:sldIdLst>
  <p:sldSz cx="9144000" cy="6858000" type="screen4x3"/>
  <p:notesSz cx="6881813" cy="9296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485" autoAdjust="0"/>
    <p:restoredTop sz="94660"/>
  </p:normalViewPr>
  <p:slideViewPr>
    <p:cSldViewPr>
      <p:cViewPr>
        <p:scale>
          <a:sx n="71" d="100"/>
          <a:sy n="71" d="100"/>
        </p:scale>
        <p:origin x="-978" y="-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27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74875-3ADB-4E8F-9108-CA912AAFB801}" type="datetimeFigureOut">
              <a:rPr lang="es-CO" smtClean="0"/>
              <a:pPr/>
              <a:t>23/08/2018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9152B-084F-4BAB-A005-153C83C46D07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74875-3ADB-4E8F-9108-CA912AAFB801}" type="datetimeFigureOut">
              <a:rPr lang="es-CO" smtClean="0"/>
              <a:pPr/>
              <a:t>23/08/2018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9152B-084F-4BAB-A005-153C83C46D07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74875-3ADB-4E8F-9108-CA912AAFB801}" type="datetimeFigureOut">
              <a:rPr lang="es-CO" smtClean="0"/>
              <a:pPr/>
              <a:t>23/08/2018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9152B-084F-4BAB-A005-153C83C46D07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74875-3ADB-4E8F-9108-CA912AAFB801}" type="datetimeFigureOut">
              <a:rPr lang="es-CO" smtClean="0"/>
              <a:pPr/>
              <a:t>23/08/2018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9152B-084F-4BAB-A005-153C83C46D07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74875-3ADB-4E8F-9108-CA912AAFB801}" type="datetimeFigureOut">
              <a:rPr lang="es-CO" smtClean="0"/>
              <a:pPr/>
              <a:t>23/08/2018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9152B-084F-4BAB-A005-153C83C46D07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74875-3ADB-4E8F-9108-CA912AAFB801}" type="datetimeFigureOut">
              <a:rPr lang="es-CO" smtClean="0"/>
              <a:pPr/>
              <a:t>23/08/2018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9152B-084F-4BAB-A005-153C83C46D07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74875-3ADB-4E8F-9108-CA912AAFB801}" type="datetimeFigureOut">
              <a:rPr lang="es-CO" smtClean="0"/>
              <a:pPr/>
              <a:t>23/08/2018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9152B-084F-4BAB-A005-153C83C46D07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74875-3ADB-4E8F-9108-CA912AAFB801}" type="datetimeFigureOut">
              <a:rPr lang="es-CO" smtClean="0"/>
              <a:pPr/>
              <a:t>23/08/2018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9152B-084F-4BAB-A005-153C83C46D07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74875-3ADB-4E8F-9108-CA912AAFB801}" type="datetimeFigureOut">
              <a:rPr lang="es-CO" smtClean="0"/>
              <a:pPr/>
              <a:t>23/08/2018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9152B-084F-4BAB-A005-153C83C46D07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74875-3ADB-4E8F-9108-CA912AAFB801}" type="datetimeFigureOut">
              <a:rPr lang="es-CO" smtClean="0"/>
              <a:pPr/>
              <a:t>23/08/2018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9152B-084F-4BAB-A005-153C83C46D07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74875-3ADB-4E8F-9108-CA912AAFB801}" type="datetimeFigureOut">
              <a:rPr lang="es-CO" smtClean="0"/>
              <a:pPr/>
              <a:t>23/08/2018</a:t>
            </a:fld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99152B-084F-4BAB-A005-153C83C46D07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6E99152B-084F-4BAB-A005-153C83C46D07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s-C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D2E74875-3ADB-4E8F-9108-CA912AAFB801}" type="datetimeFigureOut">
              <a:rPr lang="es-CO" smtClean="0"/>
              <a:pPr/>
              <a:t>23/08/2018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pic>
        <p:nvPicPr>
          <p:cNvPr id="8" name="Picture 2" descr="ESCUDO DOSQUEBRADA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9447" y="5352676"/>
            <a:ext cx="692878" cy="784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6294" y="6204824"/>
            <a:ext cx="687706" cy="623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6294" y="4380275"/>
            <a:ext cx="686031" cy="88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8 Rectángulo"/>
          <p:cNvSpPr/>
          <p:nvPr/>
        </p:nvSpPr>
        <p:spPr>
          <a:xfrm>
            <a:off x="949108" y="2222107"/>
            <a:ext cx="71438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5400" b="1" dirty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</a:rPr>
              <a:t>RENDICION DE CUENTAS SG SST 2017</a:t>
            </a:r>
          </a:p>
        </p:txBody>
      </p:sp>
      <p:sp>
        <p:nvSpPr>
          <p:cNvPr id="2" name="1 Rectángulo"/>
          <p:cNvSpPr/>
          <p:nvPr/>
        </p:nvSpPr>
        <p:spPr>
          <a:xfrm>
            <a:off x="755576" y="1536174"/>
            <a:ext cx="697394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endParaRPr lang="es-CO" dirty="0"/>
          </a:p>
          <a:p>
            <a:pPr algn="ctr">
              <a:lnSpc>
                <a:spcPct val="150000"/>
              </a:lnSpc>
            </a:pPr>
            <a:endParaRPr lang="es-CO" dirty="0"/>
          </a:p>
          <a:p>
            <a:pPr algn="ctr">
              <a:lnSpc>
                <a:spcPct val="150000"/>
              </a:lnSpc>
            </a:pPr>
            <a:endParaRPr lang="es-CO" sz="4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s-CO" sz="4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817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pic>
        <p:nvPicPr>
          <p:cNvPr id="8" name="Picture 2" descr="ESCUDO DOSQUEBRADA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9447" y="5352676"/>
            <a:ext cx="692878" cy="784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6294" y="6204824"/>
            <a:ext cx="687706" cy="623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6294" y="4380275"/>
            <a:ext cx="686031" cy="88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8 Rectángulo"/>
          <p:cNvSpPr/>
          <p:nvPr/>
        </p:nvSpPr>
        <p:spPr>
          <a:xfrm>
            <a:off x="1161291" y="1081030"/>
            <a:ext cx="682141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3600" dirty="0">
                <a:solidFill>
                  <a:srgbClr val="000000"/>
                </a:solidFill>
                <a:latin typeface="Century Gothic" pitchFamily="34" charset="0"/>
              </a:rPr>
              <a:t>Sistema de Gestión de la Seguridad y la Salud en el Trabajo </a:t>
            </a:r>
            <a:r>
              <a:rPr lang="es-CO" sz="3600" b="1" dirty="0">
                <a:solidFill>
                  <a:srgbClr val="000000"/>
                </a:solidFill>
                <a:latin typeface="Century Gothic" pitchFamily="34" charset="0"/>
              </a:rPr>
              <a:t>SG-SST</a:t>
            </a:r>
          </a:p>
          <a:p>
            <a:endParaRPr lang="es-CO" sz="3600" b="1" dirty="0">
              <a:solidFill>
                <a:srgbClr val="000000"/>
              </a:solidFill>
              <a:latin typeface="Century Gothic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s-CO" sz="3600" dirty="0">
                <a:solidFill>
                  <a:srgbClr val="000000"/>
                </a:solidFill>
                <a:latin typeface="Century Gothic" pitchFamily="34" charset="0"/>
              </a:rPr>
              <a:t>Regido por el </a:t>
            </a:r>
            <a:r>
              <a:rPr lang="es-CO" sz="3600" b="1" dirty="0">
                <a:solidFill>
                  <a:srgbClr val="000000"/>
                </a:solidFill>
                <a:latin typeface="Century Gothic" pitchFamily="34" charset="0"/>
              </a:rPr>
              <a:t>Decreto 1072 de 2015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s-CO" sz="3600" dirty="0">
                <a:solidFill>
                  <a:srgbClr val="000000"/>
                </a:solidFill>
                <a:latin typeface="Century Gothic" pitchFamily="34" charset="0"/>
              </a:rPr>
              <a:t>Evaluado por la </a:t>
            </a:r>
            <a:r>
              <a:rPr lang="es-CO" sz="3600" b="1" dirty="0">
                <a:solidFill>
                  <a:srgbClr val="000000"/>
                </a:solidFill>
                <a:latin typeface="Century Gothic" pitchFamily="34" charset="0"/>
              </a:rPr>
              <a:t>Resolución 1111 de 2017 </a:t>
            </a:r>
          </a:p>
        </p:txBody>
      </p:sp>
      <p:sp>
        <p:nvSpPr>
          <p:cNvPr id="2" name="1 Rectángulo"/>
          <p:cNvSpPr/>
          <p:nvPr/>
        </p:nvSpPr>
        <p:spPr>
          <a:xfrm>
            <a:off x="755576" y="1536175"/>
            <a:ext cx="697394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endParaRPr lang="es-CO" dirty="0"/>
          </a:p>
          <a:p>
            <a:pPr algn="ctr">
              <a:lnSpc>
                <a:spcPct val="150000"/>
              </a:lnSpc>
            </a:pPr>
            <a:endParaRPr lang="es-CO" dirty="0"/>
          </a:p>
          <a:p>
            <a:pPr algn="ctr">
              <a:lnSpc>
                <a:spcPct val="150000"/>
              </a:lnSpc>
            </a:pPr>
            <a:endParaRPr lang="es-CO" sz="4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s-CO" sz="4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2007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pic>
        <p:nvPicPr>
          <p:cNvPr id="8" name="Picture 2" descr="ESCUDO DOSQUEBRADA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9447" y="5352676"/>
            <a:ext cx="692878" cy="784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6294" y="6204824"/>
            <a:ext cx="687706" cy="623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6294" y="4380275"/>
            <a:ext cx="686031" cy="88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8 Rectángulo"/>
          <p:cNvSpPr/>
          <p:nvPr/>
        </p:nvSpPr>
        <p:spPr>
          <a:xfrm>
            <a:off x="1514844" y="2127339"/>
            <a:ext cx="682141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3600" b="1" dirty="0">
                <a:solidFill>
                  <a:srgbClr val="000000"/>
                </a:solidFill>
                <a:latin typeface="Century Gothic" pitchFamily="34" charset="0"/>
              </a:rPr>
              <a:t>OBJETIVO</a:t>
            </a:r>
          </a:p>
          <a:p>
            <a:endParaRPr lang="es-CO" sz="3600" b="1" dirty="0">
              <a:solidFill>
                <a:srgbClr val="000000"/>
              </a:solidFill>
              <a:latin typeface="Century Gothic" pitchFamily="34" charset="0"/>
            </a:endParaRPr>
          </a:p>
          <a:p>
            <a:r>
              <a:rPr lang="es-CO" sz="3600" dirty="0">
                <a:solidFill>
                  <a:srgbClr val="000000"/>
                </a:solidFill>
                <a:latin typeface="Century Gothic" pitchFamily="34" charset="0"/>
              </a:rPr>
              <a:t>Proteger la salud y la seguridad de los trabajadores </a:t>
            </a:r>
          </a:p>
        </p:txBody>
      </p:sp>
      <p:sp>
        <p:nvSpPr>
          <p:cNvPr id="2" name="1 Rectángulo"/>
          <p:cNvSpPr/>
          <p:nvPr/>
        </p:nvSpPr>
        <p:spPr>
          <a:xfrm>
            <a:off x="1242282" y="1988840"/>
            <a:ext cx="697394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endParaRPr lang="es-CO" dirty="0"/>
          </a:p>
          <a:p>
            <a:pPr algn="ctr">
              <a:lnSpc>
                <a:spcPct val="150000"/>
              </a:lnSpc>
            </a:pPr>
            <a:endParaRPr lang="es-CO" dirty="0"/>
          </a:p>
          <a:p>
            <a:pPr algn="ctr">
              <a:lnSpc>
                <a:spcPct val="150000"/>
              </a:lnSpc>
            </a:pPr>
            <a:endParaRPr lang="es-CO" sz="4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s-CO" sz="4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9363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pic>
        <p:nvPicPr>
          <p:cNvPr id="8" name="Picture 2" descr="ESCUDO DOSQUEBRADA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9447" y="5352676"/>
            <a:ext cx="692878" cy="784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6294" y="6204824"/>
            <a:ext cx="687706" cy="623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6294" y="4380275"/>
            <a:ext cx="686031" cy="88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8 Rectángulo"/>
          <p:cNvSpPr/>
          <p:nvPr/>
        </p:nvSpPr>
        <p:spPr>
          <a:xfrm>
            <a:off x="1271491" y="1536175"/>
            <a:ext cx="682141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3600" dirty="0">
                <a:solidFill>
                  <a:srgbClr val="000000"/>
                </a:solidFill>
                <a:latin typeface="Century Gothic" pitchFamily="34" charset="0"/>
              </a:rPr>
              <a:t>Resultado evaluación Estándares Mínimos SST Resolución 1111 de 2017: </a:t>
            </a:r>
            <a:r>
              <a:rPr lang="es-CO" sz="3600" b="1" dirty="0">
                <a:solidFill>
                  <a:srgbClr val="000000"/>
                </a:solidFill>
                <a:latin typeface="Century Gothic" pitchFamily="34" charset="0"/>
              </a:rPr>
              <a:t>88%</a:t>
            </a:r>
          </a:p>
          <a:p>
            <a:endParaRPr lang="es-CO" sz="3600" b="1" dirty="0">
              <a:solidFill>
                <a:srgbClr val="000000"/>
              </a:solidFill>
              <a:latin typeface="Century Gothic" pitchFamily="34" charset="0"/>
            </a:endParaRPr>
          </a:p>
          <a:p>
            <a:r>
              <a:rPr lang="es-CO" sz="3600" dirty="0">
                <a:solidFill>
                  <a:srgbClr val="000000"/>
                </a:solidFill>
                <a:latin typeface="Century Gothic" pitchFamily="34" charset="0"/>
              </a:rPr>
              <a:t>Cumplimiento plan anual </a:t>
            </a:r>
          </a:p>
          <a:p>
            <a:r>
              <a:rPr lang="es-CO" sz="3600" dirty="0">
                <a:solidFill>
                  <a:srgbClr val="000000"/>
                </a:solidFill>
                <a:latin typeface="Century Gothic" pitchFamily="34" charset="0"/>
              </a:rPr>
              <a:t>de trabajo SST 2017: </a:t>
            </a:r>
            <a:r>
              <a:rPr lang="es-CO" sz="3600" b="1" dirty="0">
                <a:solidFill>
                  <a:srgbClr val="000000"/>
                </a:solidFill>
                <a:latin typeface="Century Gothic" pitchFamily="34" charset="0"/>
              </a:rPr>
              <a:t>94%</a:t>
            </a:r>
          </a:p>
        </p:txBody>
      </p:sp>
      <p:sp>
        <p:nvSpPr>
          <p:cNvPr id="2" name="1 Rectángulo"/>
          <p:cNvSpPr/>
          <p:nvPr/>
        </p:nvSpPr>
        <p:spPr>
          <a:xfrm>
            <a:off x="755576" y="1536175"/>
            <a:ext cx="697394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endParaRPr lang="es-CO" dirty="0"/>
          </a:p>
          <a:p>
            <a:pPr algn="ctr">
              <a:lnSpc>
                <a:spcPct val="150000"/>
              </a:lnSpc>
            </a:pPr>
            <a:endParaRPr lang="es-CO" dirty="0"/>
          </a:p>
          <a:p>
            <a:pPr algn="ctr">
              <a:lnSpc>
                <a:spcPct val="150000"/>
              </a:lnSpc>
            </a:pPr>
            <a:endParaRPr lang="es-CO" sz="4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s-CO" sz="4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07064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pic>
        <p:nvPicPr>
          <p:cNvPr id="8" name="Picture 2" descr="ESCUDO DOSQUEBRADA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9447" y="5352676"/>
            <a:ext cx="692878" cy="784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6294" y="6204824"/>
            <a:ext cx="687706" cy="623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6294" y="4380275"/>
            <a:ext cx="686031" cy="88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8 Rectángulo"/>
          <p:cNvSpPr/>
          <p:nvPr/>
        </p:nvSpPr>
        <p:spPr>
          <a:xfrm>
            <a:off x="1161291" y="612844"/>
            <a:ext cx="6821417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2000" dirty="0">
                <a:solidFill>
                  <a:srgbClr val="000000"/>
                </a:solidFill>
              </a:rPr>
              <a:t/>
            </a:r>
            <a:br>
              <a:rPr lang="es-CO" sz="2000" dirty="0">
                <a:solidFill>
                  <a:srgbClr val="000000"/>
                </a:solidFill>
              </a:rPr>
            </a:br>
            <a:r>
              <a:rPr lang="es-CO" sz="2000" dirty="0">
                <a:solidFill>
                  <a:srgbClr val="000000"/>
                </a:solidFill>
              </a:rPr>
              <a:t>PRESUPUESTO EJECUTADO EN SST 2017:    </a:t>
            </a:r>
            <a:r>
              <a:rPr lang="es-CO" sz="2000" b="1" dirty="0">
                <a:solidFill>
                  <a:srgbClr val="000000"/>
                </a:solidFill>
              </a:rPr>
              <a:t>$21.000.000</a:t>
            </a:r>
          </a:p>
          <a:p>
            <a:r>
              <a:rPr lang="es-CO" sz="2000" dirty="0">
                <a:solidFill>
                  <a:srgbClr val="000000"/>
                </a:solidFill>
              </a:rPr>
              <a:t/>
            </a:r>
            <a:br>
              <a:rPr lang="es-CO" sz="2000" dirty="0">
                <a:solidFill>
                  <a:srgbClr val="000000"/>
                </a:solidFill>
              </a:rPr>
            </a:br>
            <a:endParaRPr lang="es-CO" sz="2000" dirty="0">
              <a:solidFill>
                <a:srgbClr val="0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000" dirty="0">
                <a:solidFill>
                  <a:srgbClr val="000000"/>
                </a:solidFill>
              </a:rPr>
              <a:t>COMPRA DE CAMILLA                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000" dirty="0">
                <a:solidFill>
                  <a:srgbClr val="000000"/>
                </a:solidFill>
              </a:rPr>
              <a:t>COMPRA DE EXTINTORES        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000" dirty="0">
                <a:solidFill>
                  <a:srgbClr val="000000"/>
                </a:solidFill>
              </a:rPr>
              <a:t>COMPRA DE CARTELERA SST  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000" dirty="0">
                <a:solidFill>
                  <a:srgbClr val="000000"/>
                </a:solidFill>
              </a:rPr>
              <a:t>COMPRA KIT PRIMEROS AUXILIOS    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000" dirty="0">
                <a:solidFill>
                  <a:srgbClr val="000000"/>
                </a:solidFill>
              </a:rPr>
              <a:t>PAGO RUMBA TERAPIA VIERNES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000" dirty="0">
                <a:solidFill>
                  <a:srgbClr val="000000"/>
                </a:solidFill>
              </a:rPr>
              <a:t>COMPRA DE BOTIQUÍN GRANDE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000" dirty="0">
                <a:solidFill>
                  <a:srgbClr val="000000"/>
                </a:solidFill>
              </a:rPr>
              <a:t>PLANOS RUTA DE EVACUACION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000" dirty="0">
                <a:solidFill>
                  <a:srgbClr val="000000"/>
                </a:solidFill>
              </a:rPr>
              <a:t>PAGO CAPACITACION PRIMEROS AUXILIOS BOMBEROS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000" dirty="0">
                <a:solidFill>
                  <a:srgbClr val="000000"/>
                </a:solidFill>
              </a:rPr>
              <a:t>SEMANA DE LA SALUD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000" dirty="0">
                <a:solidFill>
                  <a:srgbClr val="000000"/>
                </a:solidFill>
              </a:rPr>
              <a:t>APOYO ESPECIALISTA SGC Y SST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000" dirty="0">
                <a:solidFill>
                  <a:srgbClr val="000000"/>
                </a:solidFill>
              </a:rPr>
              <a:t>TALLERES RIESGO PSICOSOCIAL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000" dirty="0">
                <a:solidFill>
                  <a:srgbClr val="000000"/>
                </a:solidFill>
              </a:rPr>
              <a:t>ADECUACIONES LOCATIVAS </a:t>
            </a:r>
          </a:p>
          <a:p>
            <a:endParaRPr lang="es-CO" sz="2000" b="1" dirty="0">
              <a:solidFill>
                <a:srgbClr val="000000"/>
              </a:solidFill>
              <a:latin typeface="Century Gothic" pitchFamily="34" charset="0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755576" y="1536175"/>
            <a:ext cx="697394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endParaRPr lang="es-CO" dirty="0"/>
          </a:p>
          <a:p>
            <a:pPr algn="ctr">
              <a:lnSpc>
                <a:spcPct val="150000"/>
              </a:lnSpc>
            </a:pPr>
            <a:endParaRPr lang="es-CO" dirty="0"/>
          </a:p>
          <a:p>
            <a:pPr algn="ctr">
              <a:lnSpc>
                <a:spcPct val="150000"/>
              </a:lnSpc>
            </a:pPr>
            <a:endParaRPr lang="es-CO" sz="4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s-CO" sz="4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19517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41744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pic>
        <p:nvPicPr>
          <p:cNvPr id="8" name="Picture 2" descr="ESCUDO DOSQUEBRADA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9447" y="5352676"/>
            <a:ext cx="692878" cy="784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6294" y="6204824"/>
            <a:ext cx="687706" cy="623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6294" y="4380275"/>
            <a:ext cx="686031" cy="88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8 Rectángulo"/>
          <p:cNvSpPr/>
          <p:nvPr/>
        </p:nvSpPr>
        <p:spPr>
          <a:xfrm>
            <a:off x="1161291" y="796791"/>
            <a:ext cx="6821417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2000" dirty="0">
                <a:solidFill>
                  <a:srgbClr val="000000"/>
                </a:solidFill>
              </a:rPr>
              <a:t/>
            </a:r>
            <a:br>
              <a:rPr lang="es-CO" sz="2000" dirty="0">
                <a:solidFill>
                  <a:srgbClr val="000000"/>
                </a:solidFill>
              </a:rPr>
            </a:br>
            <a:r>
              <a:rPr lang="es-CO" sz="2000" dirty="0">
                <a:solidFill>
                  <a:srgbClr val="000000"/>
                </a:solidFill>
              </a:rPr>
              <a:t>COPASST Y CONVIVENCIA</a:t>
            </a:r>
          </a:p>
          <a:p>
            <a:endParaRPr lang="es-CO" sz="2000" b="1" dirty="0">
              <a:solidFill>
                <a:srgbClr val="00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000" dirty="0">
                <a:solidFill>
                  <a:srgbClr val="000000"/>
                </a:solidFill>
              </a:rPr>
              <a:t>REUNIONES MENSUALES COPASST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000" dirty="0">
                <a:solidFill>
                  <a:srgbClr val="000000"/>
                </a:solidFill>
              </a:rPr>
              <a:t>REUNIONES TRIMESTRALES CONVIVENCIA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000" dirty="0">
                <a:solidFill>
                  <a:srgbClr val="000000"/>
                </a:solidFill>
              </a:rPr>
              <a:t>CAMPAÑAS DE PREVENCION DE ACOSO LABORAL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000" dirty="0">
                <a:solidFill>
                  <a:srgbClr val="000000"/>
                </a:solidFill>
              </a:rPr>
              <a:t>VIGILANCIA DE PLAN DE TRABAJO SST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000" dirty="0">
                <a:solidFill>
                  <a:srgbClr val="000000"/>
                </a:solidFill>
              </a:rPr>
              <a:t>INSPECCIONES DE SEGURIDAD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000" dirty="0">
                <a:solidFill>
                  <a:srgbClr val="000000"/>
                </a:solidFill>
              </a:rPr>
              <a:t>INFORMES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000" dirty="0">
                <a:solidFill>
                  <a:srgbClr val="000000"/>
                </a:solidFill>
              </a:rPr>
              <a:t>RECOMENDACIONES PARA LA MEJORA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CO" sz="2000" dirty="0">
              <a:solidFill>
                <a:srgbClr val="0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CO" sz="2000" dirty="0">
              <a:solidFill>
                <a:srgbClr val="000000"/>
              </a:solidFill>
            </a:endParaRPr>
          </a:p>
          <a:p>
            <a:r>
              <a:rPr lang="es-CO" sz="2000" dirty="0">
                <a:solidFill>
                  <a:srgbClr val="000000"/>
                </a:solidFill>
              </a:rPr>
              <a:t>BRIGADA DE EMERGENCIAS </a:t>
            </a:r>
          </a:p>
          <a:p>
            <a:endParaRPr lang="es-CO" sz="2000" dirty="0">
              <a:solidFill>
                <a:srgbClr val="0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000" dirty="0">
                <a:solidFill>
                  <a:srgbClr val="000000"/>
                </a:solidFill>
              </a:rPr>
              <a:t>REALIZACION DE DOS SIMULACROS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000" dirty="0">
                <a:solidFill>
                  <a:srgbClr val="000000"/>
                </a:solidFill>
              </a:rPr>
              <a:t>SOCIALIZACION PLAN DE EMERGENCIAS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CO" sz="2000" dirty="0">
              <a:solidFill>
                <a:srgbClr val="0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CO" sz="2000" dirty="0">
              <a:solidFill>
                <a:srgbClr val="000000"/>
              </a:solidFill>
            </a:endParaRPr>
          </a:p>
          <a:p>
            <a:endParaRPr lang="es-CO" sz="2000" b="1" dirty="0">
              <a:solidFill>
                <a:srgbClr val="000000"/>
              </a:solidFill>
              <a:latin typeface="Century Gothic" pitchFamily="34" charset="0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755576" y="1536175"/>
            <a:ext cx="697394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endParaRPr lang="es-CO" dirty="0"/>
          </a:p>
          <a:p>
            <a:pPr algn="ctr">
              <a:lnSpc>
                <a:spcPct val="150000"/>
              </a:lnSpc>
            </a:pPr>
            <a:endParaRPr lang="es-CO" dirty="0"/>
          </a:p>
          <a:p>
            <a:pPr algn="ctr">
              <a:lnSpc>
                <a:spcPct val="150000"/>
              </a:lnSpc>
            </a:pPr>
            <a:endParaRPr lang="es-CO" sz="4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s-CO" sz="4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89632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pic>
        <p:nvPicPr>
          <p:cNvPr id="8" name="Picture 2" descr="ESCUDO DOSQUEBRADA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9447" y="5352676"/>
            <a:ext cx="692878" cy="784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6294" y="6204824"/>
            <a:ext cx="687706" cy="623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6294" y="4380275"/>
            <a:ext cx="686031" cy="88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8 Rectángulo"/>
          <p:cNvSpPr/>
          <p:nvPr/>
        </p:nvSpPr>
        <p:spPr>
          <a:xfrm>
            <a:off x="1062951" y="1305341"/>
            <a:ext cx="635919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3600" dirty="0">
                <a:solidFill>
                  <a:srgbClr val="000000"/>
                </a:solidFill>
                <a:latin typeface="Century Gothic" pitchFamily="34" charset="0"/>
              </a:rPr>
              <a:t>Recuerda…</a:t>
            </a:r>
          </a:p>
          <a:p>
            <a:pPr algn="ctr"/>
            <a:r>
              <a:rPr lang="es-CO" sz="5400" dirty="0">
                <a:solidFill>
                  <a:srgbClr val="000000"/>
                </a:solidFill>
                <a:latin typeface="Century Gothic" pitchFamily="34" charset="0"/>
              </a:rPr>
              <a:t>LA SEGURIDAD COMIENZA CON “S” </a:t>
            </a:r>
          </a:p>
          <a:p>
            <a:pPr algn="ctr"/>
            <a:r>
              <a:rPr lang="es-CO" sz="5400" dirty="0">
                <a:solidFill>
                  <a:srgbClr val="000000"/>
                </a:solidFill>
                <a:latin typeface="Century Gothic" pitchFamily="34" charset="0"/>
              </a:rPr>
              <a:t>PERO EMPIEZA POR TI…</a:t>
            </a:r>
          </a:p>
        </p:txBody>
      </p:sp>
      <p:sp>
        <p:nvSpPr>
          <p:cNvPr id="2" name="1 Rectángulo"/>
          <p:cNvSpPr/>
          <p:nvPr/>
        </p:nvSpPr>
        <p:spPr>
          <a:xfrm>
            <a:off x="755576" y="1536175"/>
            <a:ext cx="697394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endParaRPr lang="es-CO" dirty="0"/>
          </a:p>
          <a:p>
            <a:pPr algn="ctr">
              <a:lnSpc>
                <a:spcPct val="150000"/>
              </a:lnSpc>
            </a:pPr>
            <a:endParaRPr lang="es-CO" dirty="0"/>
          </a:p>
          <a:p>
            <a:pPr algn="ctr">
              <a:lnSpc>
                <a:spcPct val="150000"/>
              </a:lnSpc>
            </a:pPr>
            <a:endParaRPr lang="es-CO" sz="4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s-CO" sz="4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74342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yacencia">
  <a:themeElements>
    <a:clrScheme name="Personalizado 2">
      <a:dk1>
        <a:srgbClr val="94C600"/>
      </a:dk1>
      <a:lt1>
        <a:sysClr val="window" lastClr="FFFFFF"/>
      </a:lt1>
      <a:dk2>
        <a:srgbClr val="94C600"/>
      </a:dk2>
      <a:lt2>
        <a:srgbClr val="94C600"/>
      </a:lt2>
      <a:accent1>
        <a:srgbClr val="94C600"/>
      </a:accent1>
      <a:accent2>
        <a:srgbClr val="CAF278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yacenci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nducción Sistema Integrado de Gestión" id="{57CEEBF6-3B09-429D-A078-D8F24FADC4C1}" vid="{0DEE6B66-6DE1-45B0-8B8D-5B493FD1992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2981</TotalTime>
  <Words>79</Words>
  <Application>Microsoft Office PowerPoint</Application>
  <PresentationFormat>Presentación en pantalla (4:3)</PresentationFormat>
  <Paragraphs>59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Adyacencia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user1</dc:creator>
  <cp:lastModifiedBy>Usuario-PC</cp:lastModifiedBy>
  <cp:revision>291</cp:revision>
  <cp:lastPrinted>2017-08-31T19:47:15Z</cp:lastPrinted>
  <dcterms:created xsi:type="dcterms:W3CDTF">2013-07-16T20:40:27Z</dcterms:created>
  <dcterms:modified xsi:type="dcterms:W3CDTF">2018-08-23T21:46:38Z</dcterms:modified>
</cp:coreProperties>
</file>